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8" r:id="rId2"/>
    <p:sldId id="319" r:id="rId3"/>
    <p:sldId id="320" r:id="rId4"/>
    <p:sldId id="321" r:id="rId5"/>
    <p:sldId id="32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4700" y="2537943"/>
            <a:ext cx="8809148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209. KEI NONG PHAWK NA’NG UN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In </a:t>
            </a:r>
            <a:r>
              <a:rPr lang="en-US" sz="1500" dirty="0" err="1"/>
              <a:t>Rememberance</a:t>
            </a:r>
            <a:r>
              <a:rPr lang="en-US" sz="1500" dirty="0"/>
              <a:t> of Me </a:t>
            </a:r>
          </a:p>
          <a:p>
            <a:r>
              <a:rPr lang="en-US" sz="1500" dirty="0"/>
              <a:t>1 Kor. 11:24</a:t>
            </a:r>
          </a:p>
          <a:p>
            <a:r>
              <a:rPr lang="en-US" sz="1500" dirty="0"/>
              <a:t>Lyman G. </a:t>
            </a:r>
            <a:r>
              <a:rPr lang="en-US" sz="1500" dirty="0" err="1"/>
              <a:t>Cuyler</a:t>
            </a:r>
            <a:endParaRPr lang="en-US" sz="1500" dirty="0"/>
          </a:p>
          <a:p>
            <a:r>
              <a:rPr lang="en-US" sz="1500" dirty="0" err="1"/>
              <a:t>Doh</a:t>
            </a:r>
            <a:r>
              <a:rPr lang="en-US" sz="1500" dirty="0"/>
              <a:t> is 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40349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tudongin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zahtak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hi.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420067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vaikhaksa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sabuai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 uh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phawk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ne un”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phawkna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265966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 ding,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them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ne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29453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 uh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thahatsak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Genzawh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765740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197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209. KEI NONG PHAWK NA’NG UN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2018-12-14T14:15:22Z</dcterms:modified>
</cp:coreProperties>
</file>